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76" r:id="rId3"/>
    <p:sldId id="266" r:id="rId4"/>
    <p:sldId id="271" r:id="rId5"/>
    <p:sldId id="267" r:id="rId6"/>
    <p:sldId id="268" r:id="rId7"/>
    <p:sldId id="269" r:id="rId8"/>
    <p:sldId id="273" r:id="rId9"/>
    <p:sldId id="262" r:id="rId10"/>
    <p:sldId id="258" r:id="rId11"/>
    <p:sldId id="263" r:id="rId12"/>
    <p:sldId id="259" r:id="rId13"/>
    <p:sldId id="260" r:id="rId14"/>
    <p:sldId id="261" r:id="rId15"/>
    <p:sldId id="264" r:id="rId16"/>
    <p:sldId id="272" r:id="rId17"/>
    <p:sldId id="277" r:id="rId18"/>
    <p:sldId id="274" r:id="rId19"/>
    <p:sldId id="265"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0C068-B714-453D-9111-5331A8B15520}" v="126" dt="2019-12-09T18:45:49.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6"/>
    <p:restoredTop sz="83016" autoAdjust="0"/>
  </p:normalViewPr>
  <p:slideViewPr>
    <p:cSldViewPr snapToGrid="0" snapToObjects="1" showGuides="1">
      <p:cViewPr varScale="1">
        <p:scale>
          <a:sx n="73" d="100"/>
          <a:sy n="73" d="100"/>
        </p:scale>
        <p:origin x="1152"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nt Geisler" userId="7b1d9c364f59bb8e" providerId="LiveId" clId="{35A0C068-B714-453D-9111-5331A8B15520}"/>
    <pc:docChg chg="undo custSel addSld delSld modSld sldOrd">
      <pc:chgData name="Trent Geisler" userId="7b1d9c364f59bb8e" providerId="LiveId" clId="{35A0C068-B714-453D-9111-5331A8B15520}" dt="2019-12-09T18:46:01.099" v="2452" actId="478"/>
      <pc:docMkLst>
        <pc:docMk/>
      </pc:docMkLst>
      <pc:sldChg chg="del">
        <pc:chgData name="Trent Geisler" userId="7b1d9c364f59bb8e" providerId="LiveId" clId="{35A0C068-B714-453D-9111-5331A8B15520}" dt="2019-12-01T17:09:16.516" v="3" actId="2696"/>
        <pc:sldMkLst>
          <pc:docMk/>
          <pc:sldMk cId="2282818710" sldId="257"/>
        </pc:sldMkLst>
      </pc:sldChg>
      <pc:sldChg chg="add del">
        <pc:chgData name="Trent Geisler" userId="7b1d9c364f59bb8e" providerId="LiveId" clId="{35A0C068-B714-453D-9111-5331A8B15520}" dt="2019-12-01T17:08:05.038" v="1" actId="2696"/>
        <pc:sldMkLst>
          <pc:docMk/>
          <pc:sldMk cId="9389771" sldId="265"/>
        </pc:sldMkLst>
      </pc:sldChg>
      <pc:sldChg chg="addSp delSp modSp add ord modNotesTx">
        <pc:chgData name="Trent Geisler" userId="7b1d9c364f59bb8e" providerId="LiveId" clId="{35A0C068-B714-453D-9111-5331A8B15520}" dt="2019-12-09T02:13:49.934" v="2392"/>
        <pc:sldMkLst>
          <pc:docMk/>
          <pc:sldMk cId="679153121" sldId="265"/>
        </pc:sldMkLst>
        <pc:spChg chg="del mod">
          <ac:chgData name="Trent Geisler" userId="7b1d9c364f59bb8e" providerId="LiveId" clId="{35A0C068-B714-453D-9111-5331A8B15520}" dt="2019-12-01T17:21:57.220" v="40" actId="478"/>
          <ac:spMkLst>
            <pc:docMk/>
            <pc:sldMk cId="679153121" sldId="265"/>
            <ac:spMk id="2" creationId="{506242FD-C3DF-4B07-B89C-192D00721359}"/>
          </ac:spMkLst>
        </pc:spChg>
        <pc:spChg chg="del ord">
          <ac:chgData name="Trent Geisler" userId="7b1d9c364f59bb8e" providerId="LiveId" clId="{35A0C068-B714-453D-9111-5331A8B15520}" dt="2019-12-01T17:22:24.495" v="46" actId="478"/>
          <ac:spMkLst>
            <pc:docMk/>
            <pc:sldMk cId="679153121" sldId="265"/>
            <ac:spMk id="3" creationId="{27A17B16-0ED4-4F1D-84C1-7A6DA6D6C4DA}"/>
          </ac:spMkLst>
        </pc:spChg>
        <pc:spChg chg="mod">
          <ac:chgData name="Trent Geisler" userId="7b1d9c364f59bb8e" providerId="LiveId" clId="{35A0C068-B714-453D-9111-5331A8B15520}" dt="2019-12-01T17:22:16.483" v="45" actId="207"/>
          <ac:spMkLst>
            <pc:docMk/>
            <pc:sldMk cId="679153121" sldId="265"/>
            <ac:spMk id="5" creationId="{7DA62BC1-4EDF-43E7-A845-CD5F58DEB11F}"/>
          </ac:spMkLst>
        </pc:spChg>
        <pc:spChg chg="add del mod">
          <ac:chgData name="Trent Geisler" userId="7b1d9c364f59bb8e" providerId="LiveId" clId="{35A0C068-B714-453D-9111-5331A8B15520}" dt="2019-12-01T17:22:10.723" v="44" actId="478"/>
          <ac:spMkLst>
            <pc:docMk/>
            <pc:sldMk cId="679153121" sldId="265"/>
            <ac:spMk id="7" creationId="{C756FCAB-7D7C-4012-85CD-7D4BE7AEB025}"/>
          </ac:spMkLst>
        </pc:spChg>
        <pc:picChg chg="ord">
          <ac:chgData name="Trent Geisler" userId="7b1d9c364f59bb8e" providerId="LiveId" clId="{35A0C068-B714-453D-9111-5331A8B15520}" dt="2019-12-01T17:21:31.598" v="36" actId="167"/>
          <ac:picMkLst>
            <pc:docMk/>
            <pc:sldMk cId="679153121" sldId="265"/>
            <ac:picMk id="4" creationId="{141ADE9C-2B51-4CE0-98A7-62D2C1D2AC60}"/>
          </ac:picMkLst>
        </pc:picChg>
        <pc:picChg chg="add del mod">
          <ac:chgData name="Trent Geisler" userId="7b1d9c364f59bb8e" providerId="LiveId" clId="{35A0C068-B714-453D-9111-5331A8B15520}" dt="2019-12-01T17:22:05.100" v="42" actId="478"/>
          <ac:picMkLst>
            <pc:docMk/>
            <pc:sldMk cId="679153121" sldId="265"/>
            <ac:picMk id="1026" creationId="{F651E6E7-2857-4D03-91C3-6678FEEA20B9}"/>
          </ac:picMkLst>
        </pc:picChg>
      </pc:sldChg>
      <pc:sldChg chg="addSp delSp modSp add modNotesTx">
        <pc:chgData name="Trent Geisler" userId="7b1d9c364f59bb8e" providerId="LiveId" clId="{35A0C068-B714-453D-9111-5331A8B15520}" dt="2019-12-04T18:28:30.124" v="1849" actId="20577"/>
        <pc:sldMkLst>
          <pc:docMk/>
          <pc:sldMk cId="3965201778" sldId="266"/>
        </pc:sldMkLst>
        <pc:spChg chg="mod">
          <ac:chgData name="Trent Geisler" userId="7b1d9c364f59bb8e" providerId="LiveId" clId="{35A0C068-B714-453D-9111-5331A8B15520}" dt="2019-12-04T18:26:59.940" v="1808" actId="20577"/>
          <ac:spMkLst>
            <pc:docMk/>
            <pc:sldMk cId="3965201778" sldId="266"/>
            <ac:spMk id="2" creationId="{506242FD-C3DF-4B07-B89C-192D00721359}"/>
          </ac:spMkLst>
        </pc:spChg>
        <pc:picChg chg="add mod">
          <ac:chgData name="Trent Geisler" userId="7b1d9c364f59bb8e" providerId="LiveId" clId="{35A0C068-B714-453D-9111-5331A8B15520}" dt="2019-12-04T18:28:17.083" v="1812" actId="1076"/>
          <ac:picMkLst>
            <pc:docMk/>
            <pc:sldMk cId="3965201778" sldId="266"/>
            <ac:picMk id="5" creationId="{FB08660A-8002-4719-B412-366BBDCE589C}"/>
          </ac:picMkLst>
        </pc:picChg>
        <pc:picChg chg="del">
          <ac:chgData name="Trent Geisler" userId="7b1d9c364f59bb8e" providerId="LiveId" clId="{35A0C068-B714-453D-9111-5331A8B15520}" dt="2019-12-04T18:27:03.072" v="1809" actId="478"/>
          <ac:picMkLst>
            <pc:docMk/>
            <pc:sldMk cId="3965201778" sldId="266"/>
            <ac:picMk id="6" creationId="{0FBA458F-321C-4820-BB7F-99A6C7F7B28F}"/>
          </ac:picMkLst>
        </pc:picChg>
      </pc:sldChg>
      <pc:sldChg chg="addSp delSp modSp add modNotesTx">
        <pc:chgData name="Trent Geisler" userId="7b1d9c364f59bb8e" providerId="LiveId" clId="{35A0C068-B714-453D-9111-5331A8B15520}" dt="2019-12-04T18:22:15.982" v="1793" actId="20577"/>
        <pc:sldMkLst>
          <pc:docMk/>
          <pc:sldMk cId="468084544" sldId="267"/>
        </pc:sldMkLst>
        <pc:spChg chg="mod">
          <ac:chgData name="Trent Geisler" userId="7b1d9c364f59bb8e" providerId="LiveId" clId="{35A0C068-B714-453D-9111-5331A8B15520}" dt="2019-12-04T18:16:46.869" v="1550"/>
          <ac:spMkLst>
            <pc:docMk/>
            <pc:sldMk cId="468084544" sldId="267"/>
            <ac:spMk id="2" creationId="{506242FD-C3DF-4B07-B89C-192D00721359}"/>
          </ac:spMkLst>
        </pc:spChg>
        <pc:spChg chg="add mod">
          <ac:chgData name="Trent Geisler" userId="7b1d9c364f59bb8e" providerId="LiveId" clId="{35A0C068-B714-453D-9111-5331A8B15520}" dt="2019-12-04T18:17:03.488" v="1556" actId="20577"/>
          <ac:spMkLst>
            <pc:docMk/>
            <pc:sldMk cId="468084544" sldId="267"/>
            <ac:spMk id="6" creationId="{816377C0-B016-4DD6-8036-24AE389E1F06}"/>
          </ac:spMkLst>
        </pc:spChg>
        <pc:spChg chg="add del mod">
          <ac:chgData name="Trent Geisler" userId="7b1d9c364f59bb8e" providerId="LiveId" clId="{35A0C068-B714-453D-9111-5331A8B15520}" dt="2019-12-01T18:06:14.127" v="1119" actId="478"/>
          <ac:spMkLst>
            <pc:docMk/>
            <pc:sldMk cId="468084544" sldId="267"/>
            <ac:spMk id="11" creationId="{231B9EDB-DB79-4427-BBF3-E3A3F4B41C5C}"/>
          </ac:spMkLst>
        </pc:spChg>
        <pc:picChg chg="add mod">
          <ac:chgData name="Trent Geisler" userId="7b1d9c364f59bb8e" providerId="LiveId" clId="{35A0C068-B714-453D-9111-5331A8B15520}" dt="2019-12-01T17:34:01.617" v="236" actId="1035"/>
          <ac:picMkLst>
            <pc:docMk/>
            <pc:sldMk cId="468084544" sldId="267"/>
            <ac:picMk id="9" creationId="{7038EB05-33B1-4D7F-8869-57D8A8AC1F8F}"/>
          </ac:picMkLst>
        </pc:picChg>
        <pc:cxnChg chg="add mod">
          <ac:chgData name="Trent Geisler" userId="7b1d9c364f59bb8e" providerId="LiveId" clId="{35A0C068-B714-453D-9111-5331A8B15520}" dt="2019-12-01T17:34:40.818" v="242" actId="14100"/>
          <ac:cxnSpMkLst>
            <pc:docMk/>
            <pc:sldMk cId="468084544" sldId="267"/>
            <ac:cxnSpMk id="8" creationId="{D845CFDA-97C1-4D9B-AAF7-72333340FFD0}"/>
          </ac:cxnSpMkLst>
        </pc:cxnChg>
      </pc:sldChg>
      <pc:sldChg chg="addSp delSp modSp add">
        <pc:chgData name="Trent Geisler" userId="7b1d9c364f59bb8e" providerId="LiveId" clId="{35A0C068-B714-453D-9111-5331A8B15520}" dt="2019-12-04T18:23:49.012" v="1802" actId="1076"/>
        <pc:sldMkLst>
          <pc:docMk/>
          <pc:sldMk cId="4076972410" sldId="268"/>
        </pc:sldMkLst>
        <pc:spChg chg="mod">
          <ac:chgData name="Trent Geisler" userId="7b1d9c364f59bb8e" providerId="LiveId" clId="{35A0C068-B714-453D-9111-5331A8B15520}" dt="2019-12-01T17:58:57.256" v="594" actId="14100"/>
          <ac:spMkLst>
            <pc:docMk/>
            <pc:sldMk cId="4076972410" sldId="268"/>
            <ac:spMk id="2" creationId="{506242FD-C3DF-4B07-B89C-192D00721359}"/>
          </ac:spMkLst>
        </pc:spChg>
        <pc:spChg chg="add del mod">
          <ac:chgData name="Trent Geisler" userId="7b1d9c364f59bb8e" providerId="LiveId" clId="{35A0C068-B714-453D-9111-5331A8B15520}" dt="2019-12-04T18:23:37.337" v="1800" actId="478"/>
          <ac:spMkLst>
            <pc:docMk/>
            <pc:sldMk cId="4076972410" sldId="268"/>
            <ac:spMk id="7" creationId="{ADB2BD65-19E3-4AF4-9EBD-E7E99AAA118F}"/>
          </ac:spMkLst>
        </pc:spChg>
        <pc:spChg chg="add del mod">
          <ac:chgData name="Trent Geisler" userId="7b1d9c364f59bb8e" providerId="LiveId" clId="{35A0C068-B714-453D-9111-5331A8B15520}" dt="2019-12-04T18:23:35.619" v="1799" actId="478"/>
          <ac:spMkLst>
            <pc:docMk/>
            <pc:sldMk cId="4076972410" sldId="268"/>
            <ac:spMk id="8" creationId="{F079A366-DCA1-4430-81A1-7ABF47B6FF0C}"/>
          </ac:spMkLst>
        </pc:spChg>
        <pc:spChg chg="add del mod">
          <ac:chgData name="Trent Geisler" userId="7b1d9c364f59bb8e" providerId="LiveId" clId="{35A0C068-B714-453D-9111-5331A8B15520}" dt="2019-12-04T18:23:33.618" v="1798" actId="478"/>
          <ac:spMkLst>
            <pc:docMk/>
            <pc:sldMk cId="4076972410" sldId="268"/>
            <ac:spMk id="9" creationId="{4E9A4F5D-7BD2-46B1-9D4A-645C8D5897F2}"/>
          </ac:spMkLst>
        </pc:spChg>
        <pc:spChg chg="add mod">
          <ac:chgData name="Trent Geisler" userId="7b1d9c364f59bb8e" providerId="LiveId" clId="{35A0C068-B714-453D-9111-5331A8B15520}" dt="2019-12-01T17:53:08.943" v="382" actId="571"/>
          <ac:spMkLst>
            <pc:docMk/>
            <pc:sldMk cId="4076972410" sldId="268"/>
            <ac:spMk id="14" creationId="{9733567F-ACE4-4443-85EC-6E0F53FC744B}"/>
          </ac:spMkLst>
        </pc:spChg>
        <pc:spChg chg="add del mod">
          <ac:chgData name="Trent Geisler" userId="7b1d9c364f59bb8e" providerId="LiveId" clId="{35A0C068-B714-453D-9111-5331A8B15520}" dt="2019-12-04T18:23:33.618" v="1798" actId="478"/>
          <ac:spMkLst>
            <pc:docMk/>
            <pc:sldMk cId="4076972410" sldId="268"/>
            <ac:spMk id="16" creationId="{56EA6EA6-D52E-4CA3-A613-B514DE93AFA2}"/>
          </ac:spMkLst>
        </pc:spChg>
        <pc:spChg chg="add del mod">
          <ac:chgData name="Trent Geisler" userId="7b1d9c364f59bb8e" providerId="LiveId" clId="{35A0C068-B714-453D-9111-5331A8B15520}" dt="2019-12-04T18:23:33.618" v="1798" actId="478"/>
          <ac:spMkLst>
            <pc:docMk/>
            <pc:sldMk cId="4076972410" sldId="268"/>
            <ac:spMk id="19" creationId="{EBC21247-77BB-461F-B439-31232AB9341E}"/>
          </ac:spMkLst>
        </pc:spChg>
        <pc:picChg chg="mod">
          <ac:chgData name="Trent Geisler" userId="7b1d9c364f59bb8e" providerId="LiveId" clId="{35A0C068-B714-453D-9111-5331A8B15520}" dt="2019-12-04T18:23:26.624" v="1796" actId="1076"/>
          <ac:picMkLst>
            <pc:docMk/>
            <pc:sldMk cId="4076972410" sldId="268"/>
            <ac:picMk id="4" creationId="{141ADE9C-2B51-4CE0-98A7-62D2C1D2AC60}"/>
          </ac:picMkLst>
        </pc:picChg>
        <pc:picChg chg="add del mod">
          <ac:chgData name="Trent Geisler" userId="7b1d9c364f59bb8e" providerId="LiveId" clId="{35A0C068-B714-453D-9111-5331A8B15520}" dt="2019-12-04T18:23:21.055" v="1794" actId="478"/>
          <ac:picMkLst>
            <pc:docMk/>
            <pc:sldMk cId="4076972410" sldId="268"/>
            <ac:picMk id="5" creationId="{20953E62-2D4F-4F33-8801-B4FF604715B7}"/>
          </ac:picMkLst>
        </pc:picChg>
        <pc:picChg chg="mod">
          <ac:chgData name="Trent Geisler" userId="7b1d9c364f59bb8e" providerId="LiveId" clId="{35A0C068-B714-453D-9111-5331A8B15520}" dt="2019-12-04T18:23:49.012" v="1802" actId="1076"/>
          <ac:picMkLst>
            <pc:docMk/>
            <pc:sldMk cId="4076972410" sldId="268"/>
            <ac:picMk id="6" creationId="{F1D15B77-0E6F-4304-A78D-D3FA1EEF76A7}"/>
          </ac:picMkLst>
        </pc:picChg>
        <pc:cxnChg chg="add del mod">
          <ac:chgData name="Trent Geisler" userId="7b1d9c364f59bb8e" providerId="LiveId" clId="{35A0C068-B714-453D-9111-5331A8B15520}" dt="2019-12-04T18:23:33.618" v="1798" actId="478"/>
          <ac:cxnSpMkLst>
            <pc:docMk/>
            <pc:sldMk cId="4076972410" sldId="268"/>
            <ac:cxnSpMk id="10" creationId="{B7A6802E-76B9-42F0-B463-EFC661651E8D}"/>
          </ac:cxnSpMkLst>
        </pc:cxnChg>
        <pc:cxnChg chg="add mod">
          <ac:chgData name="Trent Geisler" userId="7b1d9c364f59bb8e" providerId="LiveId" clId="{35A0C068-B714-453D-9111-5331A8B15520}" dt="2019-12-01T17:53:08.943" v="382" actId="571"/>
          <ac:cxnSpMkLst>
            <pc:docMk/>
            <pc:sldMk cId="4076972410" sldId="268"/>
            <ac:cxnSpMk id="15" creationId="{92DC8F87-34BD-4D7D-886E-AF40B9F8A1C7}"/>
          </ac:cxnSpMkLst>
        </pc:cxnChg>
        <pc:cxnChg chg="add del mod">
          <ac:chgData name="Trent Geisler" userId="7b1d9c364f59bb8e" providerId="LiveId" clId="{35A0C068-B714-453D-9111-5331A8B15520}" dt="2019-12-04T18:23:33.618" v="1798" actId="478"/>
          <ac:cxnSpMkLst>
            <pc:docMk/>
            <pc:sldMk cId="4076972410" sldId="268"/>
            <ac:cxnSpMk id="17" creationId="{DAFB952F-8189-4D35-91BC-5F3F004E2957}"/>
          </ac:cxnSpMkLst>
        </pc:cxnChg>
        <pc:cxnChg chg="add del mod">
          <ac:chgData name="Trent Geisler" userId="7b1d9c364f59bb8e" providerId="LiveId" clId="{35A0C068-B714-453D-9111-5331A8B15520}" dt="2019-12-04T18:23:33.618" v="1798" actId="478"/>
          <ac:cxnSpMkLst>
            <pc:docMk/>
            <pc:sldMk cId="4076972410" sldId="268"/>
            <ac:cxnSpMk id="20" creationId="{3010C31D-AD7A-4D34-AFED-416E45F3D304}"/>
          </ac:cxnSpMkLst>
        </pc:cxnChg>
        <pc:cxnChg chg="add del mod">
          <ac:chgData name="Trent Geisler" userId="7b1d9c364f59bb8e" providerId="LiveId" clId="{35A0C068-B714-453D-9111-5331A8B15520}" dt="2019-12-04T18:23:39.418" v="1801" actId="478"/>
          <ac:cxnSpMkLst>
            <pc:docMk/>
            <pc:sldMk cId="4076972410" sldId="268"/>
            <ac:cxnSpMk id="31" creationId="{6A4B58F3-9733-4BC1-B26A-5CE19ED7C8F6}"/>
          </ac:cxnSpMkLst>
        </pc:cxnChg>
      </pc:sldChg>
      <pc:sldChg chg="modSp add modNotesTx">
        <pc:chgData name="Trent Geisler" userId="7b1d9c364f59bb8e" providerId="LiveId" clId="{35A0C068-B714-453D-9111-5331A8B15520}" dt="2019-12-04T18:34:25.587" v="2340" actId="20577"/>
        <pc:sldMkLst>
          <pc:docMk/>
          <pc:sldMk cId="1497726548" sldId="269"/>
        </pc:sldMkLst>
        <pc:spChg chg="mod">
          <ac:chgData name="Trent Geisler" userId="7b1d9c364f59bb8e" providerId="LiveId" clId="{35A0C068-B714-453D-9111-5331A8B15520}" dt="2019-12-01T17:56:57.476" v="503" actId="20577"/>
          <ac:spMkLst>
            <pc:docMk/>
            <pc:sldMk cId="1497726548" sldId="269"/>
            <ac:spMk id="7" creationId="{4BD41BE2-D2C6-4D0B-9796-CF74746E36A4}"/>
          </ac:spMkLst>
        </pc:spChg>
        <pc:picChg chg="mod">
          <ac:chgData name="Trent Geisler" userId="7b1d9c364f59bb8e" providerId="LiveId" clId="{35A0C068-B714-453D-9111-5331A8B15520}" dt="2019-12-01T17:57:35.866" v="529" actId="14100"/>
          <ac:picMkLst>
            <pc:docMk/>
            <pc:sldMk cId="1497726548" sldId="269"/>
            <ac:picMk id="5" creationId="{83E4EFC4-ABFD-43E0-BFB7-B5648D4B028D}"/>
          </ac:picMkLst>
        </pc:picChg>
      </pc:sldChg>
      <pc:sldChg chg="modSp add del modNotesTx">
        <pc:chgData name="Trent Geisler" userId="7b1d9c364f59bb8e" providerId="LiveId" clId="{35A0C068-B714-453D-9111-5331A8B15520}" dt="2019-12-04T19:15:52.385" v="2391" actId="2696"/>
        <pc:sldMkLst>
          <pc:docMk/>
          <pc:sldMk cId="1693707508" sldId="270"/>
        </pc:sldMkLst>
        <pc:spChg chg="mod">
          <ac:chgData name="Trent Geisler" userId="7b1d9c364f59bb8e" providerId="LiveId" clId="{35A0C068-B714-453D-9111-5331A8B15520}" dt="2019-12-01T17:57:12.611" v="526" actId="20577"/>
          <ac:spMkLst>
            <pc:docMk/>
            <pc:sldMk cId="1693707508" sldId="270"/>
            <ac:spMk id="7" creationId="{4BD41BE2-D2C6-4D0B-9796-CF74746E36A4}"/>
          </ac:spMkLst>
        </pc:spChg>
        <pc:picChg chg="mod">
          <ac:chgData name="Trent Geisler" userId="7b1d9c364f59bb8e" providerId="LiveId" clId="{35A0C068-B714-453D-9111-5331A8B15520}" dt="2019-12-04T18:35:07.242" v="2344" actId="14100"/>
          <ac:picMkLst>
            <pc:docMk/>
            <pc:sldMk cId="1693707508" sldId="270"/>
            <ac:picMk id="2" creationId="{DCDA4E66-BE9F-47AF-BAD2-2BE763627225}"/>
          </ac:picMkLst>
        </pc:picChg>
      </pc:sldChg>
      <pc:sldChg chg="add modNotesTx">
        <pc:chgData name="Trent Geisler" userId="7b1d9c364f59bb8e" providerId="LiveId" clId="{35A0C068-B714-453D-9111-5331A8B15520}" dt="2019-12-04T18:32:24.672" v="2121" actId="20577"/>
        <pc:sldMkLst>
          <pc:docMk/>
          <pc:sldMk cId="826844824" sldId="271"/>
        </pc:sldMkLst>
      </pc:sldChg>
      <pc:sldChg chg="addSp delSp modSp delAnim">
        <pc:chgData name="Trent Geisler" userId="7b1d9c364f59bb8e" providerId="LiveId" clId="{35A0C068-B714-453D-9111-5331A8B15520}" dt="2019-12-09T18:46:01.099" v="2452" actId="478"/>
        <pc:sldMkLst>
          <pc:docMk/>
          <pc:sldMk cId="645302500" sldId="272"/>
        </pc:sldMkLst>
        <pc:spChg chg="mod">
          <ac:chgData name="Trent Geisler" userId="7b1d9c364f59bb8e" providerId="LiveId" clId="{35A0C068-B714-453D-9111-5331A8B15520}" dt="2019-12-09T18:45:55.599" v="2450" actId="20577"/>
          <ac:spMkLst>
            <pc:docMk/>
            <pc:sldMk cId="645302500" sldId="272"/>
            <ac:spMk id="2" creationId="{506242FD-C3DF-4B07-B89C-192D00721359}"/>
          </ac:spMkLst>
        </pc:spChg>
        <pc:spChg chg="del">
          <ac:chgData name="Trent Geisler" userId="7b1d9c364f59bb8e" providerId="LiveId" clId="{35A0C068-B714-453D-9111-5331A8B15520}" dt="2019-12-09T18:45:58.693" v="2451" actId="478"/>
          <ac:spMkLst>
            <pc:docMk/>
            <pc:sldMk cId="645302500" sldId="272"/>
            <ac:spMk id="5" creationId="{B2163987-E4BB-43DE-AD7E-90A0B14BF526}"/>
          </ac:spMkLst>
        </pc:spChg>
        <pc:spChg chg="add del mod">
          <ac:chgData name="Trent Geisler" userId="7b1d9c364f59bb8e" providerId="LiveId" clId="{35A0C068-B714-453D-9111-5331A8B15520}" dt="2019-12-09T18:46:01.099" v="2452" actId="478"/>
          <ac:spMkLst>
            <pc:docMk/>
            <pc:sldMk cId="645302500" sldId="272"/>
            <ac:spMk id="7" creationId="{92B7A470-F169-45E2-AA90-FE942D02D8E3}"/>
          </ac:spMkLst>
        </pc:spChg>
      </pc:sldChg>
      <pc:sldChg chg="add">
        <pc:chgData name="Trent Geisler" userId="7b1d9c364f59bb8e" providerId="LiveId" clId="{35A0C068-B714-453D-9111-5331A8B15520}" dt="2019-12-04T19:15:44.919" v="2390"/>
        <pc:sldMkLst>
          <pc:docMk/>
          <pc:sldMk cId="2547964293" sldId="273"/>
        </pc:sldMkLst>
      </pc:sldChg>
      <pc:sldChg chg="modSp add">
        <pc:chgData name="Trent Geisler" userId="7b1d9c364f59bb8e" providerId="LiveId" clId="{35A0C068-B714-453D-9111-5331A8B15520}" dt="2019-12-09T02:14:02.439" v="2399" actId="20577"/>
        <pc:sldMkLst>
          <pc:docMk/>
          <pc:sldMk cId="2263128311" sldId="274"/>
        </pc:sldMkLst>
        <pc:spChg chg="mod">
          <ac:chgData name="Trent Geisler" userId="7b1d9c364f59bb8e" providerId="LiveId" clId="{35A0C068-B714-453D-9111-5331A8B15520}" dt="2019-12-09T02:14:02.439" v="2399" actId="20577"/>
          <ac:spMkLst>
            <pc:docMk/>
            <pc:sldMk cId="2263128311" sldId="274"/>
            <ac:spMk id="2" creationId="{B7514ECA-63AE-4C16-9067-C2B786945520}"/>
          </ac:spMkLst>
        </pc:spChg>
      </pc:sldChg>
      <pc:sldChg chg="modSp add del">
        <pc:chgData name="Trent Geisler" userId="7b1d9c364f59bb8e" providerId="LiveId" clId="{35A0C068-B714-453D-9111-5331A8B15520}" dt="2019-12-09T02:15:27.378" v="2441" actId="47"/>
        <pc:sldMkLst>
          <pc:docMk/>
          <pc:sldMk cId="3088792709" sldId="275"/>
        </pc:sldMkLst>
        <pc:spChg chg="mod">
          <ac:chgData name="Trent Geisler" userId="7b1d9c364f59bb8e" providerId="LiveId" clId="{35A0C068-B714-453D-9111-5331A8B15520}" dt="2019-12-09T02:14:36.898" v="2408" actId="404"/>
          <ac:spMkLst>
            <pc:docMk/>
            <pc:sldMk cId="3088792709" sldId="275"/>
            <ac:spMk id="2" creationId="{14ED66FC-0553-44CB-8829-F43C6322C6C6}"/>
          </ac:spMkLst>
        </pc:spChg>
      </pc:sldChg>
      <pc:sldChg chg="modSp add">
        <pc:chgData name="Trent Geisler" userId="7b1d9c364f59bb8e" providerId="LiveId" clId="{35A0C068-B714-453D-9111-5331A8B15520}" dt="2019-12-09T02:15:37.680" v="2443" actId="20577"/>
        <pc:sldMkLst>
          <pc:docMk/>
          <pc:sldMk cId="1226648759" sldId="276"/>
        </pc:sldMkLst>
        <pc:spChg chg="mod">
          <ac:chgData name="Trent Geisler" userId="7b1d9c364f59bb8e" providerId="LiveId" clId="{35A0C068-B714-453D-9111-5331A8B15520}" dt="2019-12-09T02:15:37.680" v="2443" actId="20577"/>
          <ac:spMkLst>
            <pc:docMk/>
            <pc:sldMk cId="1226648759" sldId="276"/>
            <ac:spMk id="2" creationId="{3FFD148F-FC05-4667-B67F-891A2373DA0F}"/>
          </ac:spMkLst>
        </pc:spChg>
        <pc:spChg chg="mod">
          <ac:chgData name="Trent Geisler" userId="7b1d9c364f59bb8e" providerId="LiveId" clId="{35A0C068-B714-453D-9111-5331A8B15520}" dt="2019-12-09T02:15:03.160" v="2411" actId="207"/>
          <ac:spMkLst>
            <pc:docMk/>
            <pc:sldMk cId="1226648759" sldId="276"/>
            <ac:spMk id="3" creationId="{BC3278BA-97EF-4E2E-B70C-4F1E15D95285}"/>
          </ac:spMkLst>
        </pc:spChg>
      </pc:sldChg>
      <pc:sldChg chg="add">
        <pc:chgData name="Trent Geisler" userId="7b1d9c364f59bb8e" providerId="LiveId" clId="{35A0C068-B714-453D-9111-5331A8B15520}" dt="2019-12-09T18:45:49.004" v="2444"/>
        <pc:sldMkLst>
          <pc:docMk/>
          <pc:sldMk cId="2364599665"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dn.shopify.com/s/files/1/0993/3800/files/PML_Infographic_-_Audio_Spectrum_2_www.productionmusiclive.com.jpg?_ga=2.91947928.326704852.1575220839-1784720854.157522083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reduction in bandwidth – when transmitting a shorter “range” bandwidth there are  power savings in the transmission.  Important because its expensive to transmit long distances and requires a great deal of power.</a:t>
            </a:r>
          </a:p>
          <a:p>
            <a:endParaRPr lang="en-US" dirty="0"/>
          </a:p>
          <a:p>
            <a:r>
              <a:rPr lang="en-US" dirty="0"/>
              <a:t>Gain is a way to amplify something. </a:t>
            </a:r>
          </a:p>
        </p:txBody>
      </p:sp>
      <p:sp>
        <p:nvSpPr>
          <p:cNvPr id="4" name="Slide Number Placeholder 3"/>
          <p:cNvSpPr>
            <a:spLocks noGrp="1"/>
          </p:cNvSpPr>
          <p:nvPr>
            <p:ph type="sldNum" sz="quarter" idx="5"/>
          </p:nvPr>
        </p:nvSpPr>
        <p:spPr/>
        <p:txBody>
          <a:bodyPr/>
          <a:lstStyle/>
          <a:p>
            <a:fld id="{FBB30B1E-002E-4C8F-87FD-6E1B3F13AC63}" type="slidenum">
              <a:rPr lang="en-US" smtClean="0"/>
              <a:t>3</a:t>
            </a:fld>
            <a:endParaRPr lang="en-US"/>
          </a:p>
        </p:txBody>
      </p:sp>
    </p:spTree>
    <p:extLst>
      <p:ext uri="{BB962C8B-B14F-4D97-AF65-F5344CB8AC3E}">
        <p14:creationId xmlns:p14="http://schemas.microsoft.com/office/powerpoint/2010/main" val="3191441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the 20 pi over 18</a:t>
            </a:r>
          </a:p>
          <a:p>
            <a:endParaRPr lang="en-US" dirty="0"/>
          </a:p>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13</a:t>
            </a:fld>
            <a:endParaRPr lang="en-US"/>
          </a:p>
        </p:txBody>
      </p:sp>
    </p:spTree>
    <p:extLst>
      <p:ext uri="{BB962C8B-B14F-4D97-AF65-F5344CB8AC3E}">
        <p14:creationId xmlns:p14="http://schemas.microsoft.com/office/powerpoint/2010/main" val="3706017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a:p>
            <a:endParaRPr lang="en-US" dirty="0"/>
          </a:p>
          <a:p>
            <a:r>
              <a:rPr lang="en-US" dirty="0"/>
              <a:t>***x(t) and re-examine the calc with Andy, should be 8 Hz.</a:t>
            </a:r>
          </a:p>
        </p:txBody>
      </p:sp>
      <p:sp>
        <p:nvSpPr>
          <p:cNvPr id="4" name="Slide Number Placeholder 3"/>
          <p:cNvSpPr>
            <a:spLocks noGrp="1"/>
          </p:cNvSpPr>
          <p:nvPr>
            <p:ph type="sldNum" sz="quarter" idx="5"/>
          </p:nvPr>
        </p:nvSpPr>
        <p:spPr/>
        <p:txBody>
          <a:bodyPr/>
          <a:lstStyle/>
          <a:p>
            <a:fld id="{FBB30B1E-002E-4C8F-87FD-6E1B3F13AC63}" type="slidenum">
              <a:rPr lang="en-US" smtClean="0"/>
              <a:t>14</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that we need to sample at </a:t>
            </a:r>
            <a:r>
              <a:rPr lang="en-US" dirty="0" err="1"/>
              <a:t>atleast</a:t>
            </a:r>
            <a:r>
              <a:rPr lang="en-US" dirty="0"/>
              <a:t> twice the rate (of the highest frequency component that we’re interested in), we can see how the decision was made to set the standard sample rate for Compact Discs.</a:t>
            </a:r>
          </a:p>
          <a:p>
            <a:endParaRPr lang="en-US" dirty="0"/>
          </a:p>
          <a:p>
            <a:r>
              <a:rPr lang="en-US" dirty="0"/>
              <a:t>*add animation</a:t>
            </a:r>
          </a:p>
          <a:p>
            <a:endParaRPr lang="en-US" dirty="0"/>
          </a:p>
          <a:p>
            <a:r>
              <a:rPr lang="en-US" dirty="0"/>
              <a:t>The transition band is the area between the passband and the stopband.  </a:t>
            </a:r>
          </a:p>
          <a:p>
            <a:r>
              <a:rPr lang="en-US" dirty="0"/>
              <a:t>So, if we want a filter to pass 0-20Khz without attenuation (reduction), that’s the passband.  Typically, we want to reduce signals outside of the passband by 40 dB or more.  That’s the stopband.  However, if our passband ends at 20 </a:t>
            </a:r>
            <a:r>
              <a:rPr lang="en-US" dirty="0" err="1"/>
              <a:t>KHz</a:t>
            </a:r>
            <a:r>
              <a:rPr lang="en-US" dirty="0"/>
              <a:t> and our stopband starts at 20 </a:t>
            </a:r>
            <a:r>
              <a:rPr lang="en-US" dirty="0" err="1"/>
              <a:t>KHz</a:t>
            </a:r>
            <a:r>
              <a:rPr lang="en-US" dirty="0"/>
              <a:t>, then the transition area is 0.  So, our filter needs to be perfectly “sharp”.  If our stopband started at 22.05 </a:t>
            </a:r>
            <a:r>
              <a:rPr lang="en-US" dirty="0" err="1"/>
              <a:t>KHz</a:t>
            </a:r>
            <a:r>
              <a:rPr lang="en-US" dirty="0"/>
              <a:t>, then our transition is 2.05 </a:t>
            </a:r>
            <a:r>
              <a:rPr lang="en-US" dirty="0" err="1"/>
              <a:t>Khz</a:t>
            </a:r>
            <a:r>
              <a:rPr lang="en-US" dirty="0"/>
              <a:t>, which is much less sharp.</a:t>
            </a:r>
          </a:p>
          <a:p>
            <a:endParaRPr lang="en-US" dirty="0"/>
          </a:p>
          <a:p>
            <a:r>
              <a:rPr lang="en-US" dirty="0"/>
              <a:t>The complexity of a filter is mainly due to how sharp it is.  On the analog side, a sharper filter has more complex hardware and will cost more.  On the digital side, a sharper filter means more calculations.  Either way, it is of benefit to have a softer filter (less sharp), which means a bigger transition band.  A transition band that is about 10% of the passband is common.</a:t>
            </a:r>
          </a:p>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15</a:t>
            </a:fld>
            <a:endParaRPr lang="en-US"/>
          </a:p>
        </p:txBody>
      </p:sp>
    </p:spTree>
    <p:extLst>
      <p:ext uri="{BB962C8B-B14F-4D97-AF65-F5344CB8AC3E}">
        <p14:creationId xmlns:p14="http://schemas.microsoft.com/office/powerpoint/2010/main" val="2761299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16</a:t>
            </a:fld>
            <a:endParaRPr lang="en-US"/>
          </a:p>
        </p:txBody>
      </p:sp>
    </p:spTree>
    <p:extLst>
      <p:ext uri="{BB962C8B-B14F-4D97-AF65-F5344CB8AC3E}">
        <p14:creationId xmlns:p14="http://schemas.microsoft.com/office/powerpoint/2010/main" val="3122971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17</a:t>
            </a:fld>
            <a:endParaRPr lang="en-US"/>
          </a:p>
        </p:txBody>
      </p:sp>
    </p:spTree>
    <p:extLst>
      <p:ext uri="{BB962C8B-B14F-4D97-AF65-F5344CB8AC3E}">
        <p14:creationId xmlns:p14="http://schemas.microsoft.com/office/powerpoint/2010/main" val="154929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found at: </a:t>
            </a:r>
            <a:r>
              <a:rPr lang="en-US" dirty="0">
                <a:hlinkClick r:id="rId3"/>
              </a:rPr>
              <a:t>https://cdn.shopify.com/s/files/1/0993/3800/files/PML_Infographic_-_Audio_Spectrum_2_www.productionmusiclive.com.jpg?_ga=2.91947928.326704852.1575220839-1784720854.1575220839</a:t>
            </a:r>
            <a:r>
              <a:rPr lang="en-US" dirty="0"/>
              <a:t> </a:t>
            </a:r>
          </a:p>
          <a:p>
            <a:endParaRPr lang="en-US" dirty="0"/>
          </a:p>
          <a:p>
            <a:r>
              <a:rPr lang="en-US" dirty="0"/>
              <a:t>&lt; C8 is piano.  1</a:t>
            </a:r>
            <a:r>
              <a:rPr lang="en-US" baseline="30000" dirty="0"/>
              <a:t>st</a:t>
            </a:r>
            <a:r>
              <a:rPr lang="en-US" dirty="0"/>
              <a:t> note is 27.5 on the piano.  Lowest note is the</a:t>
            </a:r>
          </a:p>
        </p:txBody>
      </p:sp>
      <p:sp>
        <p:nvSpPr>
          <p:cNvPr id="4" name="Slide Number Placeholder 3"/>
          <p:cNvSpPr>
            <a:spLocks noGrp="1"/>
          </p:cNvSpPr>
          <p:nvPr>
            <p:ph type="sldNum" sz="quarter" idx="5"/>
          </p:nvPr>
        </p:nvSpPr>
        <p:spPr/>
        <p:txBody>
          <a:bodyPr/>
          <a:lstStyle/>
          <a:p>
            <a:fld id="{FBB30B1E-002E-4C8F-87FD-6E1B3F13AC63}" type="slidenum">
              <a:rPr lang="en-US" smtClean="0"/>
              <a:t>19</a:t>
            </a:fld>
            <a:endParaRPr lang="en-US"/>
          </a:p>
        </p:txBody>
      </p:sp>
    </p:spTree>
    <p:extLst>
      <p:ext uri="{BB962C8B-B14F-4D97-AF65-F5344CB8AC3E}">
        <p14:creationId xmlns:p14="http://schemas.microsoft.com/office/powerpoint/2010/main" val="2210787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sharper transition band -&gt; becomes more computationally expensive (more complex filter in the time domain).  </a:t>
            </a:r>
          </a:p>
          <a:p>
            <a:r>
              <a:rPr lang="en-US" dirty="0"/>
              <a:t>Until recently, it wasn’t practical to use FFT to implement a real-time filter</a:t>
            </a:r>
          </a:p>
        </p:txBody>
      </p:sp>
      <p:sp>
        <p:nvSpPr>
          <p:cNvPr id="4" name="Slide Number Placeholder 3"/>
          <p:cNvSpPr>
            <a:spLocks noGrp="1"/>
          </p:cNvSpPr>
          <p:nvPr>
            <p:ph type="sldNum" sz="quarter" idx="5"/>
          </p:nvPr>
        </p:nvSpPr>
        <p:spPr/>
        <p:txBody>
          <a:bodyPr/>
          <a:lstStyle/>
          <a:p>
            <a:fld id="{FBB30B1E-002E-4C8F-87FD-6E1B3F13AC63}" type="slidenum">
              <a:rPr lang="en-US" smtClean="0"/>
              <a:t>4</a:t>
            </a:fld>
            <a:endParaRPr lang="en-US"/>
          </a:p>
        </p:txBody>
      </p:sp>
    </p:spTree>
    <p:extLst>
      <p:ext uri="{BB962C8B-B14F-4D97-AF65-F5344CB8AC3E}">
        <p14:creationId xmlns:p14="http://schemas.microsoft.com/office/powerpoint/2010/main" val="2530734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diagram…how information flows into the block diagram</a:t>
            </a:r>
          </a:p>
          <a:p>
            <a:r>
              <a:rPr lang="en-US" dirty="0"/>
              <a:t>	- In the time domain, the filter shown in (a) is really a convolution.  The other way to do the filter, you can transform into the frequency domain</a:t>
            </a:r>
          </a:p>
        </p:txBody>
      </p:sp>
      <p:sp>
        <p:nvSpPr>
          <p:cNvPr id="4" name="Slide Number Placeholder 3"/>
          <p:cNvSpPr>
            <a:spLocks noGrp="1"/>
          </p:cNvSpPr>
          <p:nvPr>
            <p:ph type="sldNum" sz="quarter" idx="5"/>
          </p:nvPr>
        </p:nvSpPr>
        <p:spPr/>
        <p:txBody>
          <a:bodyPr/>
          <a:lstStyle/>
          <a:p>
            <a:fld id="{FBB30B1E-002E-4C8F-87FD-6E1B3F13AC63}" type="slidenum">
              <a:rPr lang="en-US" smtClean="0"/>
              <a:t>5</a:t>
            </a:fld>
            <a:endParaRPr lang="en-US"/>
          </a:p>
        </p:txBody>
      </p:sp>
    </p:spTree>
    <p:extLst>
      <p:ext uri="{BB962C8B-B14F-4D97-AF65-F5344CB8AC3E}">
        <p14:creationId xmlns:p14="http://schemas.microsoft.com/office/powerpoint/2010/main" val="255138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filter design tool will do for us is to  give us the Frequency Response of the filter based off of a few desired characteristics.</a:t>
            </a:r>
          </a:p>
          <a:p>
            <a:endParaRPr lang="en-US" dirty="0"/>
          </a:p>
          <a:p>
            <a:r>
              <a:rPr lang="en-US" dirty="0"/>
              <a:t>It’s called ripple (in stopband) and it’s a consequence of the algorithm used to create the filter.   There are many different algorithms to do this. </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3481695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easily obtain the filter coefficients from the Frequency Response by taking the Inverse FFT of the Frequency Response information.  The FIR filter coefficients are what is used in other tools to implement the filter design.   </a:t>
            </a:r>
          </a:p>
          <a:p>
            <a:endParaRPr lang="en-US" dirty="0"/>
          </a:p>
          <a:p>
            <a:r>
              <a:rPr lang="en-US" dirty="0"/>
              <a:t>Put SINC function </a:t>
            </a:r>
            <a:r>
              <a:rPr lang="en-US"/>
              <a:t>on side of this. </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140075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9</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convert an analog signal and process it with a computer, we have to convert to a digital signal.  To do that, we must sample. *add a version with a lot of samples. ‘We’ve sampled this at a periodic rate (40 Hz).’  When we sample often enough, we know that there is only one periodic function that would match those points, so that we can reconstruct the original signal.  But we have to sample with enough points.  But how many points are enough? </a:t>
            </a:r>
          </a:p>
        </p:txBody>
      </p:sp>
      <p:sp>
        <p:nvSpPr>
          <p:cNvPr id="4" name="Slide Number Placeholder 3"/>
          <p:cNvSpPr>
            <a:spLocks noGrp="1"/>
          </p:cNvSpPr>
          <p:nvPr>
            <p:ph type="sldNum" sz="quarter" idx="5"/>
          </p:nvPr>
        </p:nvSpPr>
        <p:spPr/>
        <p:txBody>
          <a:bodyPr/>
          <a:lstStyle/>
          <a:p>
            <a:fld id="{FBB30B1E-002E-4C8F-87FD-6E1B3F13AC63}" type="slidenum">
              <a:rPr lang="en-US" smtClean="0"/>
              <a:t>10</a:t>
            </a:fld>
            <a:endParaRPr lang="en-US"/>
          </a:p>
        </p:txBody>
      </p:sp>
    </p:spTree>
    <p:extLst>
      <p:ext uri="{BB962C8B-B14F-4D97-AF65-F5344CB8AC3E}">
        <p14:creationId xmlns:p14="http://schemas.microsoft.com/office/powerpoint/2010/main" val="221816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at least twice the rate of the highest frequency component of the analog signal.</a:t>
            </a:r>
          </a:p>
          <a:p>
            <a:endParaRPr lang="en-US" dirty="0">
              <a:effectLst/>
            </a:endParaRPr>
          </a:p>
          <a:p>
            <a:r>
              <a:rPr lang="en-US" dirty="0">
                <a:effectLst/>
              </a:rPr>
              <a:t>What happens when we don’t sample sufficiently?</a:t>
            </a:r>
          </a:p>
          <a:p>
            <a:endParaRPr lang="en-US" dirty="0">
              <a:effectLst/>
            </a:endParaRPr>
          </a:p>
          <a:p>
            <a:endParaRPr lang="en-US" dirty="0">
              <a:effectLst/>
            </a:endParaRPr>
          </a:p>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11</a:t>
            </a:fld>
            <a:endParaRPr lang="en-US"/>
          </a:p>
        </p:txBody>
      </p:sp>
    </p:spTree>
    <p:extLst>
      <p:ext uri="{BB962C8B-B14F-4D97-AF65-F5344CB8AC3E}">
        <p14:creationId xmlns:p14="http://schemas.microsoft.com/office/powerpoint/2010/main" val="2063527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12</a:t>
            </a:fld>
            <a:endParaRPr lang="en-US"/>
          </a:p>
        </p:txBody>
      </p:sp>
    </p:spTree>
    <p:extLst>
      <p:ext uri="{BB962C8B-B14F-4D97-AF65-F5344CB8AC3E}">
        <p14:creationId xmlns:p14="http://schemas.microsoft.com/office/powerpoint/2010/main" val="1213658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12/9/2019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3.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onlinetonegenerator.com/hearingtest.html" TargetMode="External"/><Relationship Id="rId5" Type="http://schemas.openxmlformats.org/officeDocument/2006/relationships/image" Target="../media/image22.jpe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2" Type="http://schemas.openxmlformats.org/officeDocument/2006/relationships/hyperlink" Target="http://onlinetonegenerator.com/hearingtest.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emf"/><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gif"/><Relationship Id="rId5" Type="http://schemas.openxmlformats.org/officeDocument/2006/relationships/image" Target="../media/image11.emf"/><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13.gif"/><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989" y="1094475"/>
            <a:ext cx="3872754" cy="241819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2098" y="3648975"/>
            <a:ext cx="2514600" cy="8001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7F9C429-521B-46D5-A2EF-C74D53C7DEE6}"/>
              </a:ext>
            </a:extLst>
          </p:cNvPr>
          <p:cNvPicPr>
            <a:picLocks noChangeAspect="1"/>
          </p:cNvPicPr>
          <p:nvPr/>
        </p:nvPicPr>
        <p:blipFill>
          <a:blip r:embed="rId7"/>
          <a:stretch>
            <a:fillRect/>
          </a:stretch>
        </p:blipFill>
        <p:spPr>
          <a:xfrm>
            <a:off x="4653197" y="1040842"/>
            <a:ext cx="3835083" cy="2471831"/>
          </a:xfrm>
          <a:prstGeom prst="rect">
            <a:avLst/>
          </a:prstGeom>
        </p:spPr>
      </p:pic>
    </p:spTree>
    <p:extLst>
      <p:ext uri="{BB962C8B-B14F-4D97-AF65-F5344CB8AC3E}">
        <p14:creationId xmlns:p14="http://schemas.microsoft.com/office/powerpoint/2010/main" val="161625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26B05D-83BE-43B7-928C-77CD2FFB1E17}"/>
                  </a:ext>
                </a:extLst>
              </p:cNvPr>
              <p:cNvSpPr txBox="1"/>
              <p:nvPr/>
            </p:nvSpPr>
            <p:spPr>
              <a:xfrm>
                <a:off x="1766174" y="2602468"/>
                <a:ext cx="5147563" cy="646331"/>
              </a:xfrm>
              <a:prstGeom prst="rect">
                <a:avLst/>
              </a:prstGeom>
              <a:noFill/>
            </p:spPr>
            <p:txBody>
              <a:bodyPr wrap="none" rtlCol="0">
                <a:spAutoFit/>
              </a:bodyPr>
              <a:lstStyle/>
              <a:p>
                <a:pPr algn="ctr"/>
                <a:r>
                  <a:rPr lang="en-US" dirty="0">
                    <a:latin typeface="SimSun" panose="02010600030101010101" pitchFamily="2" charset="-122"/>
                    <a:ea typeface="SimSun" panose="02010600030101010101" pitchFamily="2" charset="-122"/>
                  </a:rPr>
                  <a:t>ß-</a:t>
                </a:r>
                <a:r>
                  <a:rPr lang="en-US" dirty="0"/>
                  <a:t>Maximum frequency of an analog signal, in Hz</a:t>
                </a:r>
              </a:p>
              <a:p>
                <a:pPr algn="ct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xmlns="">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1766174" y="2602468"/>
                <a:ext cx="5147563" cy="646331"/>
              </a:xfrm>
              <a:prstGeom prst="rect">
                <a:avLst/>
              </a:prstGeom>
              <a:blipFill>
                <a:blip r:embed="rId6"/>
                <a:stretch>
                  <a:fillRect l="-592" t="-7547" r="-35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Why is the Audio Sample Rate for Compact Discs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20-20,000 Hz.</a:t>
            </a:r>
          </a:p>
          <a:p>
            <a:pPr lvl="1"/>
            <a:r>
              <a:rPr lang="en-US" dirty="0"/>
              <a:t>From this, we know that the sampling rate should at least be 40 kHz.</a:t>
            </a:r>
          </a:p>
          <a:p>
            <a:r>
              <a:rPr lang="en-US" dirty="0"/>
              <a:t>Audio signals still have to be passed through an anti-aliasing filter, or low-pass filter.</a:t>
            </a:r>
          </a:p>
          <a:p>
            <a:pPr lvl="1"/>
            <a:r>
              <a:rPr lang="en-US" dirty="0"/>
              <a:t>Even though humans cannot hear beyond 20 kHz, these frequencies can still cause aliasing.</a:t>
            </a:r>
          </a:p>
          <a:p>
            <a:r>
              <a:rPr lang="en-US" dirty="0"/>
              <a:t>The remaining 4,100 Hz?</a:t>
            </a:r>
          </a:p>
          <a:p>
            <a:pPr lvl="1"/>
            <a:r>
              <a:rPr lang="en-US" dirty="0"/>
              <a:t>A transition band allows greater ease of anti-aliasing filtering.</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a:bodyPr>
          <a:lstStyle/>
          <a:p>
            <a:r>
              <a:rPr lang="en-US" dirty="0"/>
              <a:t>Demo</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645302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a:bodyPr>
          <a:lstStyle/>
          <a:p>
            <a:r>
              <a:rPr lang="en-US" dirty="0"/>
              <a:t>Conclusion</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normAutofit lnSpcReduction="10000"/>
          </a:bodyPr>
          <a:lstStyle/>
          <a:p>
            <a:r>
              <a:rPr lang="en-US" dirty="0"/>
              <a:t>A common way of achieving more efficient use of bandwidth is to filter frequencies occurring above the hearing range of humans (20 kHz).</a:t>
            </a:r>
          </a:p>
          <a:p>
            <a:r>
              <a:rPr lang="en-US" dirty="0"/>
              <a:t>Our project designed several low-pass filters to find the point that optimizes the tradeoff in sound quality and bandwidth on a song called “Flight of the Bumblebee”. </a:t>
            </a:r>
          </a:p>
          <a:p>
            <a:r>
              <a:rPr lang="en-US" dirty="0"/>
              <a:t>We developed a GNU Radio application that demonstrates FFT-based low pass filter.</a:t>
            </a:r>
          </a:p>
          <a:p>
            <a:r>
              <a:rPr lang="en-US" dirty="0"/>
              <a:t>Sound-quality deterioration was not discernable until the 4 kHz filter and below.</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6459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14ECA-63AE-4C16-9067-C2B786945520}"/>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AB79F6C6-FC0A-415B-A6C9-1F91C96A772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3128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1026" name="Picture 2">
            <a:extLst>
              <a:ext uri="{FF2B5EF4-FFF2-40B4-BE49-F238E27FC236}">
                <a16:creationId xmlns:a16="http://schemas.microsoft.com/office/drawing/2014/main" id="{F651E6E7-2857-4D03-91C3-6678FEEA2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A62BC1-4EDF-43E7-A845-CD5F58DEB11F}"/>
              </a:ext>
            </a:extLst>
          </p:cNvPr>
          <p:cNvSpPr txBox="1"/>
          <p:nvPr/>
        </p:nvSpPr>
        <p:spPr>
          <a:xfrm>
            <a:off x="-45483" y="41081"/>
            <a:ext cx="623514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hlinkClick r:id="rId6">
                  <a:extLst>
                    <a:ext uri="{A12FA001-AC4F-418D-AE19-62706E023703}">
                      <ahyp:hlinkClr xmlns:ahyp="http://schemas.microsoft.com/office/drawing/2018/hyperlinkcolor" val="tx"/>
                    </a:ext>
                  </a:extLst>
                </a:hlinkClick>
              </a:rPr>
              <a:t>http://onlinetonegenerator.com/hearingtest.html</a:t>
            </a:r>
            <a:endParaRPr lang="en-US" sz="2000" dirty="0">
              <a:solidFill>
                <a:schemeClr val="bg1"/>
              </a:solidFill>
            </a:endParaRPr>
          </a:p>
        </p:txBody>
      </p:sp>
    </p:spTree>
    <p:extLst>
      <p:ext uri="{BB962C8B-B14F-4D97-AF65-F5344CB8AC3E}">
        <p14:creationId xmlns:p14="http://schemas.microsoft.com/office/powerpoint/2010/main" val="67915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148F-FC05-4667-B67F-891A2373DA0F}"/>
              </a:ext>
            </a:extLst>
          </p:cNvPr>
          <p:cNvSpPr>
            <a:spLocks noGrp="1"/>
          </p:cNvSpPr>
          <p:nvPr>
            <p:ph type="title"/>
          </p:nvPr>
        </p:nvSpPr>
        <p:spPr/>
        <p:txBody>
          <a:bodyPr/>
          <a:lstStyle/>
          <a:p>
            <a:r>
              <a:rPr lang="en-US" dirty="0"/>
              <a:t>Why Filter?</a:t>
            </a:r>
          </a:p>
        </p:txBody>
      </p:sp>
      <p:sp>
        <p:nvSpPr>
          <p:cNvPr id="3" name="Content Placeholder 2">
            <a:extLst>
              <a:ext uri="{FF2B5EF4-FFF2-40B4-BE49-F238E27FC236}">
                <a16:creationId xmlns:a16="http://schemas.microsoft.com/office/drawing/2014/main" id="{BC3278BA-97EF-4E2E-B70C-4F1E15D95285}"/>
              </a:ext>
            </a:extLst>
          </p:cNvPr>
          <p:cNvSpPr>
            <a:spLocks noGrp="1"/>
          </p:cNvSpPr>
          <p:nvPr>
            <p:ph idx="1"/>
          </p:nvPr>
        </p:nvSpPr>
        <p:spPr/>
        <p:txBody>
          <a:bodyPr/>
          <a:lstStyle/>
          <a:p>
            <a:r>
              <a:rPr lang="en-US" sz="2400" dirty="0">
                <a:hlinkClick r:id="rId2">
                  <a:extLst>
                    <a:ext uri="{A12FA001-AC4F-418D-AE19-62706E023703}">
                      <ahyp:hlinkClr xmlns:ahyp="http://schemas.microsoft.com/office/drawing/2018/hyperlinkcolor" val="tx"/>
                    </a:ext>
                  </a:extLst>
                </a:hlinkClick>
              </a:rPr>
              <a:t>http://onlinetonegenerator.com/hearingtest.html</a:t>
            </a:r>
            <a:endParaRPr lang="en-US" sz="2400" dirty="0"/>
          </a:p>
          <a:p>
            <a:endParaRPr lang="en-US" dirty="0"/>
          </a:p>
        </p:txBody>
      </p:sp>
    </p:spTree>
    <p:extLst>
      <p:ext uri="{BB962C8B-B14F-4D97-AF65-F5344CB8AC3E}">
        <p14:creationId xmlns:p14="http://schemas.microsoft.com/office/powerpoint/2010/main" val="122664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Ideal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FB08660A-8002-4719-B412-366BBDCE589C}"/>
              </a:ext>
            </a:extLst>
          </p:cNvPr>
          <p:cNvPicPr>
            <a:picLocks noChangeAspect="1"/>
          </p:cNvPicPr>
          <p:nvPr/>
        </p:nvPicPr>
        <p:blipFill>
          <a:blip r:embed="rId5"/>
          <a:stretch>
            <a:fillRect/>
          </a:stretch>
        </p:blipFill>
        <p:spPr>
          <a:xfrm>
            <a:off x="628650" y="1178765"/>
            <a:ext cx="5514975" cy="2785969"/>
          </a:xfrm>
          <a:prstGeom prst="rect">
            <a:avLst/>
          </a:prstGeom>
        </p:spPr>
      </p:pic>
    </p:spTree>
    <p:extLst>
      <p:ext uri="{BB962C8B-B14F-4D97-AF65-F5344CB8AC3E}">
        <p14:creationId xmlns:p14="http://schemas.microsoft.com/office/powerpoint/2010/main" val="396520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Typical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0FBA458F-321C-4820-BB7F-99A6C7F7B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64" y="1129320"/>
            <a:ext cx="4666440" cy="3459611"/>
          </a:xfrm>
          <a:prstGeom prst="rect">
            <a:avLst/>
          </a:prstGeom>
        </p:spPr>
      </p:pic>
    </p:spTree>
    <p:extLst>
      <p:ext uri="{BB962C8B-B14F-4D97-AF65-F5344CB8AC3E}">
        <p14:creationId xmlns:p14="http://schemas.microsoft.com/office/powerpoint/2010/main" val="82684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Filter Example: 4-Tap Average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2EA1A6E0-86AC-4395-85DD-BD462ADD1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597" y="1067296"/>
            <a:ext cx="3381382" cy="3475241"/>
          </a:xfrm>
          <a:prstGeom prst="rect">
            <a:avLst/>
          </a:prstGeom>
        </p:spPr>
      </p:pic>
      <p:sp>
        <p:nvSpPr>
          <p:cNvPr id="6" name="TextBox 5">
            <a:extLst>
              <a:ext uri="{FF2B5EF4-FFF2-40B4-BE49-F238E27FC236}">
                <a16:creationId xmlns:a16="http://schemas.microsoft.com/office/drawing/2014/main" id="{816377C0-B016-4DD6-8036-24AE389E1F06}"/>
              </a:ext>
            </a:extLst>
          </p:cNvPr>
          <p:cNvSpPr txBox="1"/>
          <p:nvPr/>
        </p:nvSpPr>
        <p:spPr>
          <a:xfrm>
            <a:off x="5871847" y="2187031"/>
            <a:ext cx="2821178" cy="923330"/>
          </a:xfrm>
          <a:prstGeom prst="rect">
            <a:avLst/>
          </a:prstGeom>
          <a:solidFill>
            <a:schemeClr val="accent4">
              <a:lumMod val="60000"/>
              <a:lumOff val="40000"/>
            </a:schemeClr>
          </a:solidFill>
          <a:ln>
            <a:solidFill>
              <a:schemeClr val="tx1"/>
            </a:solidFill>
          </a:ln>
        </p:spPr>
        <p:txBody>
          <a:bodyPr wrap="square" rtlCol="0">
            <a:spAutoFit/>
          </a:bodyPr>
          <a:lstStyle/>
          <a:p>
            <a:r>
              <a:rPr lang="en-US" b="1" i="1" dirty="0"/>
              <a:t>Impulse Response and Filter Coefficients are the same thing!</a:t>
            </a:r>
          </a:p>
        </p:txBody>
      </p:sp>
      <p:cxnSp>
        <p:nvCxnSpPr>
          <p:cNvPr id="8" name="Straight Arrow Connector 7">
            <a:extLst>
              <a:ext uri="{FF2B5EF4-FFF2-40B4-BE49-F238E27FC236}">
                <a16:creationId xmlns:a16="http://schemas.microsoft.com/office/drawing/2014/main" id="{D845CFDA-97C1-4D9B-AAF7-72333340FFD0}"/>
              </a:ext>
            </a:extLst>
          </p:cNvPr>
          <p:cNvCxnSpPr>
            <a:cxnSpLocks/>
            <a:endCxn id="6" idx="1"/>
          </p:cNvCxnSpPr>
          <p:nvPr/>
        </p:nvCxnSpPr>
        <p:spPr>
          <a:xfrm>
            <a:off x="5125156" y="2648696"/>
            <a:ext cx="746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7038EB05-33B1-4D7F-8869-57D8A8AC1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4490" y="1069793"/>
            <a:ext cx="3252778" cy="461664"/>
          </a:xfrm>
          <a:prstGeom prst="rect">
            <a:avLst/>
          </a:prstGeom>
        </p:spPr>
      </p:pic>
    </p:spTree>
    <p:extLst>
      <p:ext uri="{BB962C8B-B14F-4D97-AF65-F5344CB8AC3E}">
        <p14:creationId xmlns:p14="http://schemas.microsoft.com/office/powerpoint/2010/main" val="46808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a:xfrm>
            <a:off x="305034" y="285863"/>
            <a:ext cx="8477722" cy="620084"/>
          </a:xfrm>
        </p:spPr>
        <p:txBody>
          <a:bodyPr>
            <a:normAutofit fontScale="90000"/>
          </a:bodyPr>
          <a:lstStyle/>
          <a:p>
            <a:r>
              <a:rPr lang="en-US" dirty="0"/>
              <a:t>Output Spectrum: Multiply in Frequency Domain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F1D15B77-0E6F-4304-A78D-D3FA1EEF7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2671" y="850308"/>
            <a:ext cx="2740916" cy="3850518"/>
          </a:xfrm>
          <a:prstGeom prst="rect">
            <a:avLst/>
          </a:prstGeom>
        </p:spPr>
      </p:pic>
    </p:spTree>
    <p:extLst>
      <p:ext uri="{BB962C8B-B14F-4D97-AF65-F5344CB8AC3E}">
        <p14:creationId xmlns:p14="http://schemas.microsoft.com/office/powerpoint/2010/main" val="407697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83E4EFC4-ABFD-43E0-BFB7-B5648D4B0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00" y="1072061"/>
            <a:ext cx="7010120" cy="290409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Frequency Response</a:t>
            </a:r>
          </a:p>
        </p:txBody>
      </p:sp>
    </p:spTree>
    <p:extLst>
      <p:ext uri="{BB962C8B-B14F-4D97-AF65-F5344CB8AC3E}">
        <p14:creationId xmlns:p14="http://schemas.microsoft.com/office/powerpoint/2010/main" val="149772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Filter Coefficients</a:t>
            </a:r>
          </a:p>
        </p:txBody>
      </p:sp>
      <p:pic>
        <p:nvPicPr>
          <p:cNvPr id="2" name="Picture 1">
            <a:extLst>
              <a:ext uri="{FF2B5EF4-FFF2-40B4-BE49-F238E27FC236}">
                <a16:creationId xmlns:a16="http://schemas.microsoft.com/office/drawing/2014/main" id="{DCDA4E66-BE9F-47AF-BAD2-2BE7636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506" y="1182443"/>
            <a:ext cx="5219210" cy="2811185"/>
          </a:xfrm>
          <a:prstGeom prst="rect">
            <a:avLst/>
          </a:prstGeom>
        </p:spPr>
      </p:pic>
      <p:pic>
        <p:nvPicPr>
          <p:cNvPr id="1026" name="Picture 2" descr="Image result for sinc function">
            <a:extLst>
              <a:ext uri="{FF2B5EF4-FFF2-40B4-BE49-F238E27FC236}">
                <a16:creationId xmlns:a16="http://schemas.microsoft.com/office/drawing/2014/main" id="{91F183F0-A969-4FC6-BC6D-6B34654195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716" y="1107315"/>
            <a:ext cx="3054134" cy="195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96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TotalTime>
  <Words>1216</Words>
  <Application>Microsoft Office PowerPoint</Application>
  <PresentationFormat>On-screen Show (16:9)</PresentationFormat>
  <Paragraphs>93</Paragraphs>
  <Slides>19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SimSun</vt:lpstr>
      <vt:lpstr>Arial</vt:lpstr>
      <vt:lpstr>Calibri</vt:lpstr>
      <vt:lpstr>Cambria Math</vt:lpstr>
      <vt:lpstr>Office Theme</vt:lpstr>
      <vt:lpstr>Reducing Audio Bandwidth with an FFT-based Low-Pass Filter</vt:lpstr>
      <vt:lpstr>Why Filter?</vt:lpstr>
      <vt:lpstr>Ideal Low-Pass Filter Design</vt:lpstr>
      <vt:lpstr>Typical Low-Pass Filter Design</vt:lpstr>
      <vt:lpstr>Filter Example: 4-Tap Average </vt:lpstr>
      <vt:lpstr>Output Spectrum: Multiply in Frequency Domain</vt:lpstr>
      <vt:lpstr>PowerPoint Presentation</vt:lpstr>
      <vt:lpstr>PowerPoint Presentation</vt:lpstr>
      <vt:lpstr>Magic?</vt:lpstr>
      <vt:lpstr>Example Audio Signal</vt:lpstr>
      <vt:lpstr>The Nyquist-Shannon Theorem</vt:lpstr>
      <vt:lpstr>Under-sampled at 18 Hz:</vt:lpstr>
      <vt:lpstr>Under-sampled at 18 Hz, continued:</vt:lpstr>
      <vt:lpstr>Under-sampled at 18 Hz: </vt:lpstr>
      <vt:lpstr>Why is the Audio Sample Rate for Compact Discs 44.1 kHz?</vt:lpstr>
      <vt:lpstr>Demo</vt:lpstr>
      <vt:lpstr>Conclusion</vt:lpstr>
      <vt:lpstr>Backup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Trent Geisler</cp:lastModifiedBy>
  <cp:revision>27</cp:revision>
  <dcterms:created xsi:type="dcterms:W3CDTF">2019-08-16T16:55:48Z</dcterms:created>
  <dcterms:modified xsi:type="dcterms:W3CDTF">2019-12-09T18:46:03Z</dcterms:modified>
</cp:coreProperties>
</file>